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18" Type="http://schemas.openxmlformats.org/officeDocument/2006/relationships/customXml" Target="../customXml/item3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17" Type="http://schemas.openxmlformats.org/officeDocument/2006/relationships/customXml" Target="../customXml/item2.xml"/><Relationship Id="rId2" Type="http://schemas.openxmlformats.org/officeDocument/2006/relationships/slide" Target="slides/slide1.xml"/><Relationship Id="rId16" Type="http://schemas.openxmlformats.org/officeDocument/2006/relationships/customXml" Target="../customXml/item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6/11/relationships/changesInfo" Target="changesInfos/changesInfo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mes Pinchen" userId="1cb08f90-af16-4f96-8cf3-dbea718e8110" providerId="ADAL" clId="{18F1593B-4377-4606-8F87-C31DD933FD20}"/>
    <pc:docChg chg="undo custSel addSld modSld">
      <pc:chgData name="James Pinchen" userId="1cb08f90-af16-4f96-8cf3-dbea718e8110" providerId="ADAL" clId="{18F1593B-4377-4606-8F87-C31DD933FD20}" dt="2017-10-12T11:20:54.068" v="1497" actId="20577"/>
      <pc:docMkLst>
        <pc:docMk/>
      </pc:docMkLst>
      <pc:sldChg chg="addSp modSp">
        <pc:chgData name="James Pinchen" userId="1cb08f90-af16-4f96-8cf3-dbea718e8110" providerId="ADAL" clId="{18F1593B-4377-4606-8F87-C31DD933FD20}" dt="2017-10-12T11:18:15.128" v="1231" actId="20577"/>
        <pc:sldMkLst>
          <pc:docMk/>
          <pc:sldMk cId="1571308787" sldId="257"/>
        </pc:sldMkLst>
        <pc:spChg chg="add mod">
          <ac:chgData name="James Pinchen" userId="1cb08f90-af16-4f96-8cf3-dbea718e8110" providerId="ADAL" clId="{18F1593B-4377-4606-8F87-C31DD933FD20}" dt="2017-10-12T11:18:15.128" v="1231" actId="20577"/>
          <ac:spMkLst>
            <pc:docMk/>
            <pc:sldMk cId="1571308787" sldId="257"/>
            <ac:spMk id="6" creationId="{E1853901-B089-4E36-A3CC-80E7129590B3}"/>
          </ac:spMkLst>
        </pc:spChg>
      </pc:sldChg>
      <pc:sldChg chg="addSp modSp">
        <pc:chgData name="James Pinchen" userId="1cb08f90-af16-4f96-8cf3-dbea718e8110" providerId="ADAL" clId="{18F1593B-4377-4606-8F87-C31DD933FD20}" dt="2017-10-12T11:20:10.418" v="1481" actId="20577"/>
        <pc:sldMkLst>
          <pc:docMk/>
          <pc:sldMk cId="630010532" sldId="258"/>
        </pc:sldMkLst>
        <pc:spChg chg="mod">
          <ac:chgData name="James Pinchen" userId="1cb08f90-af16-4f96-8cf3-dbea718e8110" providerId="ADAL" clId="{18F1593B-4377-4606-8F87-C31DD933FD20}" dt="2017-10-12T11:20:10.418" v="1481" actId="20577"/>
          <ac:spMkLst>
            <pc:docMk/>
            <pc:sldMk cId="630010532" sldId="258"/>
            <ac:spMk id="2" creationId="{1B2D04BA-FA8C-41B9-AE8B-3DD0B41B60F1}"/>
          </ac:spMkLst>
        </pc:spChg>
        <pc:spChg chg="add mod">
          <ac:chgData name="James Pinchen" userId="1cb08f90-af16-4f96-8cf3-dbea718e8110" providerId="ADAL" clId="{18F1593B-4377-4606-8F87-C31DD933FD20}" dt="2017-10-12T11:19:18.426" v="1408" actId="20577"/>
          <ac:spMkLst>
            <pc:docMk/>
            <pc:sldMk cId="630010532" sldId="258"/>
            <ac:spMk id="8" creationId="{4067D630-A7CD-479B-8AE6-5769F06C4182}"/>
          </ac:spMkLst>
        </pc:spChg>
        <pc:graphicFrameChg chg="mod">
          <ac:chgData name="James Pinchen" userId="1cb08f90-af16-4f96-8cf3-dbea718e8110" providerId="ADAL" clId="{18F1593B-4377-4606-8F87-C31DD933FD20}" dt="2017-10-12T11:19:14.986" v="1407" actId="1035"/>
          <ac:graphicFrameMkLst>
            <pc:docMk/>
            <pc:sldMk cId="630010532" sldId="258"/>
            <ac:graphicFrameMk id="7" creationId="{BDCEBE05-7BDD-40EC-A6EA-F829D116E010}"/>
          </ac:graphicFrameMkLst>
        </pc:graphicFrameChg>
      </pc:sldChg>
      <pc:sldChg chg="addSp delSp modSp add">
        <pc:chgData name="James Pinchen" userId="1cb08f90-af16-4f96-8cf3-dbea718e8110" providerId="ADAL" clId="{18F1593B-4377-4606-8F87-C31DD933FD20}" dt="2017-10-12T11:20:00.484" v="1480" actId="20577"/>
        <pc:sldMkLst>
          <pc:docMk/>
          <pc:sldMk cId="3316732328" sldId="259"/>
        </pc:sldMkLst>
        <pc:spChg chg="mod">
          <ac:chgData name="James Pinchen" userId="1cb08f90-af16-4f96-8cf3-dbea718e8110" providerId="ADAL" clId="{18F1593B-4377-4606-8F87-C31DD933FD20}" dt="2017-10-12T11:20:00.484" v="1480" actId="20577"/>
          <ac:spMkLst>
            <pc:docMk/>
            <pc:sldMk cId="3316732328" sldId="259"/>
            <ac:spMk id="2" creationId="{AF1FBAD3-C6F3-4A90-B80C-7ED6D53C1E57}"/>
          </ac:spMkLst>
        </pc:spChg>
        <pc:spChg chg="del">
          <ac:chgData name="James Pinchen" userId="1cb08f90-af16-4f96-8cf3-dbea718e8110" providerId="ADAL" clId="{18F1593B-4377-4606-8F87-C31DD933FD20}" dt="2017-10-12T10:32:45.864" v="36" actId="478"/>
          <ac:spMkLst>
            <pc:docMk/>
            <pc:sldMk cId="3316732328" sldId="259"/>
            <ac:spMk id="3" creationId="{D11503B2-3748-40DC-B856-B3F9F9F27DB6}"/>
          </ac:spMkLst>
        </pc:spChg>
        <pc:spChg chg="add mod">
          <ac:chgData name="James Pinchen" userId="1cb08f90-af16-4f96-8cf3-dbea718e8110" providerId="ADAL" clId="{18F1593B-4377-4606-8F87-C31DD933FD20}" dt="2017-10-12T11:19:54.144" v="1461" actId="20577"/>
          <ac:spMkLst>
            <pc:docMk/>
            <pc:sldMk cId="3316732328" sldId="259"/>
            <ac:spMk id="6" creationId="{C23005EC-2B4C-42C2-A908-8E6B82DF1BB8}"/>
          </ac:spMkLst>
        </pc:spChg>
        <pc:graphicFrameChg chg="add mod">
          <ac:chgData name="James Pinchen" userId="1cb08f90-af16-4f96-8cf3-dbea718e8110" providerId="ADAL" clId="{18F1593B-4377-4606-8F87-C31DD933FD20}" dt="2017-10-12T11:19:58.474" v="1479" actId="1037"/>
          <ac:graphicFrameMkLst>
            <pc:docMk/>
            <pc:sldMk cId="3316732328" sldId="259"/>
            <ac:graphicFrameMk id="5" creationId="{23EC26C6-7B46-4B5E-B234-302E05834868}"/>
          </ac:graphicFrameMkLst>
        </pc:graphicFrameChg>
        <pc:picChg chg="add mod">
          <ac:chgData name="James Pinchen" userId="1cb08f90-af16-4f96-8cf3-dbea718e8110" providerId="ADAL" clId="{18F1593B-4377-4606-8F87-C31DD933FD20}" dt="2017-10-12T10:40:02.375" v="38" actId="1076"/>
          <ac:picMkLst>
            <pc:docMk/>
            <pc:sldMk cId="3316732328" sldId="259"/>
            <ac:picMk id="4" creationId="{D8CA0000-D428-492D-8A48-FF7CBE140D0A}"/>
          </ac:picMkLst>
        </pc:picChg>
      </pc:sldChg>
      <pc:sldChg chg="addSp delSp modSp add">
        <pc:chgData name="James Pinchen" userId="1cb08f90-af16-4f96-8cf3-dbea718e8110" providerId="ADAL" clId="{18F1593B-4377-4606-8F87-C31DD933FD20}" dt="2017-10-12T11:20:40.158" v="1496" actId="20577"/>
        <pc:sldMkLst>
          <pc:docMk/>
          <pc:sldMk cId="2697736227" sldId="260"/>
        </pc:sldMkLst>
        <pc:spChg chg="mod">
          <ac:chgData name="James Pinchen" userId="1cb08f90-af16-4f96-8cf3-dbea718e8110" providerId="ADAL" clId="{18F1593B-4377-4606-8F87-C31DD933FD20}" dt="2017-10-12T11:20:40.158" v="1496" actId="20577"/>
          <ac:spMkLst>
            <pc:docMk/>
            <pc:sldMk cId="2697736227" sldId="260"/>
            <ac:spMk id="2" creationId="{18D04942-3CBE-490E-9329-166DC2BCAA84}"/>
          </ac:spMkLst>
        </pc:spChg>
        <pc:spChg chg="del">
          <ac:chgData name="James Pinchen" userId="1cb08f90-af16-4f96-8cf3-dbea718e8110" providerId="ADAL" clId="{18F1593B-4377-4606-8F87-C31DD933FD20}" dt="2017-10-12T10:44:25.915" v="85" actId="478"/>
          <ac:spMkLst>
            <pc:docMk/>
            <pc:sldMk cId="2697736227" sldId="260"/>
            <ac:spMk id="3" creationId="{1B41E3A1-6EAA-4242-840D-8EB8BB1A0151}"/>
          </ac:spMkLst>
        </pc:spChg>
        <pc:spChg chg="add mod">
          <ac:chgData name="James Pinchen" userId="1cb08f90-af16-4f96-8cf3-dbea718e8110" providerId="ADAL" clId="{18F1593B-4377-4606-8F87-C31DD933FD20}" dt="2017-10-12T10:49:53.925" v="107" actId="20577"/>
          <ac:spMkLst>
            <pc:docMk/>
            <pc:sldMk cId="2697736227" sldId="260"/>
            <ac:spMk id="6" creationId="{69A50D93-5C8E-47E9-9A25-52E431A72FB0}"/>
          </ac:spMkLst>
        </pc:spChg>
        <pc:spChg chg="add mod">
          <ac:chgData name="James Pinchen" userId="1cb08f90-af16-4f96-8cf3-dbea718e8110" providerId="ADAL" clId="{18F1593B-4377-4606-8F87-C31DD933FD20}" dt="2017-10-12T11:20:32.143" v="1495" actId="20577"/>
          <ac:spMkLst>
            <pc:docMk/>
            <pc:sldMk cId="2697736227" sldId="260"/>
            <ac:spMk id="8" creationId="{D9EA8356-0C6A-4897-9602-4CBEA500635A}"/>
          </ac:spMkLst>
        </pc:spChg>
        <pc:graphicFrameChg chg="add del mod">
          <ac:chgData name="James Pinchen" userId="1cb08f90-af16-4f96-8cf3-dbea718e8110" providerId="ADAL" clId="{18F1593B-4377-4606-8F87-C31DD933FD20}" dt="2017-10-12T10:49:05.261" v="96"/>
          <ac:graphicFrameMkLst>
            <pc:docMk/>
            <pc:sldMk cId="2697736227" sldId="260"/>
            <ac:graphicFrameMk id="5" creationId="{93FA3077-EF1E-4E12-A5D5-6709FC63951C}"/>
          </ac:graphicFrameMkLst>
        </pc:graphicFrameChg>
        <pc:graphicFrameChg chg="add mod">
          <ac:chgData name="James Pinchen" userId="1cb08f90-af16-4f96-8cf3-dbea718e8110" providerId="ADAL" clId="{18F1593B-4377-4606-8F87-C31DD933FD20}" dt="2017-10-12T11:14:49.463" v="764" actId="1076"/>
          <ac:graphicFrameMkLst>
            <pc:docMk/>
            <pc:sldMk cId="2697736227" sldId="260"/>
            <ac:graphicFrameMk id="7" creationId="{4587AB5F-07EA-4BB7-8302-A47F1AE32728}"/>
          </ac:graphicFrameMkLst>
        </pc:graphicFrameChg>
        <pc:picChg chg="add mod">
          <ac:chgData name="James Pinchen" userId="1cb08f90-af16-4f96-8cf3-dbea718e8110" providerId="ADAL" clId="{18F1593B-4377-4606-8F87-C31DD933FD20}" dt="2017-10-12T10:45:12.439" v="87" actId="1076"/>
          <ac:picMkLst>
            <pc:docMk/>
            <pc:sldMk cId="2697736227" sldId="260"/>
            <ac:picMk id="4" creationId="{144DD32D-713B-4403-BE06-8FFC399EDA5F}"/>
          </ac:picMkLst>
        </pc:picChg>
      </pc:sldChg>
      <pc:sldChg chg="addSp delSp modSp add">
        <pc:chgData name="James Pinchen" userId="1cb08f90-af16-4f96-8cf3-dbea718e8110" providerId="ADAL" clId="{18F1593B-4377-4606-8F87-C31DD933FD20}" dt="2017-10-12T11:20:19.009" v="1482" actId="20577"/>
        <pc:sldMkLst>
          <pc:docMk/>
          <pc:sldMk cId="3137001522" sldId="261"/>
        </pc:sldMkLst>
        <pc:spChg chg="mod">
          <ac:chgData name="James Pinchen" userId="1cb08f90-af16-4f96-8cf3-dbea718e8110" providerId="ADAL" clId="{18F1593B-4377-4606-8F87-C31DD933FD20}" dt="2017-10-12T11:20:19.009" v="1482" actId="20577"/>
          <ac:spMkLst>
            <pc:docMk/>
            <pc:sldMk cId="3137001522" sldId="261"/>
            <ac:spMk id="2" creationId="{D92BEFBD-A642-410D-AF3C-B466E038B754}"/>
          </ac:spMkLst>
        </pc:spChg>
        <pc:spChg chg="del">
          <ac:chgData name="James Pinchen" userId="1cb08f90-af16-4f96-8cf3-dbea718e8110" providerId="ADAL" clId="{18F1593B-4377-4606-8F87-C31DD933FD20}" dt="2017-10-12T10:49:10.698" v="97" actId="478"/>
          <ac:spMkLst>
            <pc:docMk/>
            <pc:sldMk cId="3137001522" sldId="261"/>
            <ac:spMk id="3" creationId="{A9EAE653-4A50-4A8D-BF05-A41A0F95678F}"/>
          </ac:spMkLst>
        </pc:spChg>
        <pc:spChg chg="add del mod">
          <ac:chgData name="James Pinchen" userId="1cb08f90-af16-4f96-8cf3-dbea718e8110" providerId="ADAL" clId="{18F1593B-4377-4606-8F87-C31DD933FD20}" dt="2017-10-12T11:16:06.129" v="957" actId="20577"/>
          <ac:spMkLst>
            <pc:docMk/>
            <pc:sldMk cId="3137001522" sldId="261"/>
            <ac:spMk id="6" creationId="{B0BC0331-5832-4CDD-8608-B569674A4206}"/>
          </ac:spMkLst>
        </pc:spChg>
        <pc:graphicFrameChg chg="add mod">
          <ac:chgData name="James Pinchen" userId="1cb08f90-af16-4f96-8cf3-dbea718e8110" providerId="ADAL" clId="{18F1593B-4377-4606-8F87-C31DD933FD20}" dt="2017-10-12T11:15:24.823" v="787" actId="1076"/>
          <ac:graphicFrameMkLst>
            <pc:docMk/>
            <pc:sldMk cId="3137001522" sldId="261"/>
            <ac:graphicFrameMk id="4" creationId="{FB7736EB-6CAE-4781-B5D7-1AB23FF8FA74}"/>
          </ac:graphicFrameMkLst>
        </pc:graphicFrameChg>
        <pc:picChg chg="add">
          <ac:chgData name="James Pinchen" userId="1cb08f90-af16-4f96-8cf3-dbea718e8110" providerId="ADAL" clId="{18F1593B-4377-4606-8F87-C31DD933FD20}" dt="2017-10-12T10:49:29.631" v="101"/>
          <ac:picMkLst>
            <pc:docMk/>
            <pc:sldMk cId="3137001522" sldId="261"/>
            <ac:picMk id="5" creationId="{C9B1D68F-F3C1-4CE4-9EE4-9DC5F4C9C817}"/>
          </ac:picMkLst>
        </pc:picChg>
      </pc:sldChg>
      <pc:sldChg chg="addSp delSp modSp add">
        <pc:chgData name="James Pinchen" userId="1cb08f90-af16-4f96-8cf3-dbea718e8110" providerId="ADAL" clId="{18F1593B-4377-4606-8F87-C31DD933FD20}" dt="2017-10-12T11:13:38.352" v="618" actId="1076"/>
        <pc:sldMkLst>
          <pc:docMk/>
          <pc:sldMk cId="4270211841" sldId="262"/>
        </pc:sldMkLst>
        <pc:spChg chg="mod">
          <ac:chgData name="James Pinchen" userId="1cb08f90-af16-4f96-8cf3-dbea718e8110" providerId="ADAL" clId="{18F1593B-4377-4606-8F87-C31DD933FD20}" dt="2017-10-12T10:53:56.087" v="155" actId="20577"/>
          <ac:spMkLst>
            <pc:docMk/>
            <pc:sldMk cId="4270211841" sldId="262"/>
            <ac:spMk id="2" creationId="{CA8298A2-702B-466D-84DF-0D5634BD44F1}"/>
          </ac:spMkLst>
        </pc:spChg>
        <pc:spChg chg="del">
          <ac:chgData name="James Pinchen" userId="1cb08f90-af16-4f96-8cf3-dbea718e8110" providerId="ADAL" clId="{18F1593B-4377-4606-8F87-C31DD933FD20}" dt="2017-10-12T10:52:08.552" v="143" actId="478"/>
          <ac:spMkLst>
            <pc:docMk/>
            <pc:sldMk cId="4270211841" sldId="262"/>
            <ac:spMk id="3" creationId="{9F814412-14CD-4832-AC61-A457FFE62F6E}"/>
          </ac:spMkLst>
        </pc:spChg>
        <pc:spChg chg="add mod">
          <ac:chgData name="James Pinchen" userId="1cb08f90-af16-4f96-8cf3-dbea718e8110" providerId="ADAL" clId="{18F1593B-4377-4606-8F87-C31DD933FD20}" dt="2017-10-12T11:13:34.641" v="617" actId="20577"/>
          <ac:spMkLst>
            <pc:docMk/>
            <pc:sldMk cId="4270211841" sldId="262"/>
            <ac:spMk id="6" creationId="{EBD78593-0507-4764-AD27-268302C688D8}"/>
          </ac:spMkLst>
        </pc:spChg>
        <pc:graphicFrameChg chg="add mod">
          <ac:chgData name="James Pinchen" userId="1cb08f90-af16-4f96-8cf3-dbea718e8110" providerId="ADAL" clId="{18F1593B-4377-4606-8F87-C31DD933FD20}" dt="2017-10-12T11:13:38.352" v="618" actId="1076"/>
          <ac:graphicFrameMkLst>
            <pc:docMk/>
            <pc:sldMk cId="4270211841" sldId="262"/>
            <ac:graphicFrameMk id="5" creationId="{CEF1CBAC-DD7A-4496-9A04-E76EEEA11095}"/>
          </ac:graphicFrameMkLst>
        </pc:graphicFrameChg>
        <pc:picChg chg="add mod">
          <ac:chgData name="James Pinchen" userId="1cb08f90-af16-4f96-8cf3-dbea718e8110" providerId="ADAL" clId="{18F1593B-4377-4606-8F87-C31DD933FD20}" dt="2017-10-12T10:53:40.553" v="145" actId="1076"/>
          <ac:picMkLst>
            <pc:docMk/>
            <pc:sldMk cId="4270211841" sldId="262"/>
            <ac:picMk id="4" creationId="{E5BF3983-8544-4A52-997F-62B099870A34}"/>
          </ac:picMkLst>
        </pc:picChg>
      </pc:sldChg>
      <pc:sldChg chg="addSp delSp modSp add">
        <pc:chgData name="James Pinchen" userId="1cb08f90-af16-4f96-8cf3-dbea718e8110" providerId="ADAL" clId="{18F1593B-4377-4606-8F87-C31DD933FD20}" dt="2017-10-12T11:06:24.702" v="300" actId="1076"/>
        <pc:sldMkLst>
          <pc:docMk/>
          <pc:sldMk cId="4076099994" sldId="263"/>
        </pc:sldMkLst>
        <pc:spChg chg="mod">
          <ac:chgData name="James Pinchen" userId="1cb08f90-af16-4f96-8cf3-dbea718e8110" providerId="ADAL" clId="{18F1593B-4377-4606-8F87-C31DD933FD20}" dt="2017-10-12T10:58:04.270" v="196" actId="20577"/>
          <ac:spMkLst>
            <pc:docMk/>
            <pc:sldMk cId="4076099994" sldId="263"/>
            <ac:spMk id="2" creationId="{19355309-08C6-433A-ADC6-2EF5F551D95F}"/>
          </ac:spMkLst>
        </pc:spChg>
        <pc:spChg chg="del">
          <ac:chgData name="James Pinchen" userId="1cb08f90-af16-4f96-8cf3-dbea718e8110" providerId="ADAL" clId="{18F1593B-4377-4606-8F87-C31DD933FD20}" dt="2017-10-12T10:58:42.438" v="197" actId="478"/>
          <ac:spMkLst>
            <pc:docMk/>
            <pc:sldMk cId="4076099994" sldId="263"/>
            <ac:spMk id="3" creationId="{7060F702-9DA7-491D-A38C-A46E75F4E27C}"/>
          </ac:spMkLst>
        </pc:spChg>
        <pc:spChg chg="add mod">
          <ac:chgData name="James Pinchen" userId="1cb08f90-af16-4f96-8cf3-dbea718e8110" providerId="ADAL" clId="{18F1593B-4377-4606-8F87-C31DD933FD20}" dt="2017-10-12T10:59:30.604" v="298" actId="20577"/>
          <ac:spMkLst>
            <pc:docMk/>
            <pc:sldMk cId="4076099994" sldId="263"/>
            <ac:spMk id="5" creationId="{8A9051A5-C84B-416B-9449-4BC1280B9732}"/>
          </ac:spMkLst>
        </pc:spChg>
        <pc:graphicFrameChg chg="add mod">
          <ac:chgData name="James Pinchen" userId="1cb08f90-af16-4f96-8cf3-dbea718e8110" providerId="ADAL" clId="{18F1593B-4377-4606-8F87-C31DD933FD20}" dt="2017-10-12T11:06:24.702" v="300" actId="1076"/>
          <ac:graphicFrameMkLst>
            <pc:docMk/>
            <pc:sldMk cId="4076099994" sldId="263"/>
            <ac:graphicFrameMk id="6" creationId="{18DA12A9-0566-4F6B-B329-0A7AF223CF6C}"/>
          </ac:graphicFrameMkLst>
        </pc:graphicFrameChg>
        <pc:picChg chg="add mod">
          <ac:chgData name="James Pinchen" userId="1cb08f90-af16-4f96-8cf3-dbea718e8110" providerId="ADAL" clId="{18F1593B-4377-4606-8F87-C31DD933FD20}" dt="2017-10-12T10:58:46.508" v="199" actId="1076"/>
          <ac:picMkLst>
            <pc:docMk/>
            <pc:sldMk cId="4076099994" sldId="263"/>
            <ac:picMk id="4" creationId="{A27B3BEB-1399-48DE-9D35-5B174DF86E58}"/>
          </ac:picMkLst>
        </pc:picChg>
      </pc:sldChg>
      <pc:sldChg chg="addSp delSp modSp add">
        <pc:chgData name="James Pinchen" userId="1cb08f90-af16-4f96-8cf3-dbea718e8110" providerId="ADAL" clId="{18F1593B-4377-4606-8F87-C31DD933FD20}" dt="2017-10-12T11:20:54.068" v="1497" actId="20577"/>
        <pc:sldMkLst>
          <pc:docMk/>
          <pc:sldMk cId="2864515129" sldId="264"/>
        </pc:sldMkLst>
        <pc:spChg chg="mod">
          <ac:chgData name="James Pinchen" userId="1cb08f90-af16-4f96-8cf3-dbea718e8110" providerId="ADAL" clId="{18F1593B-4377-4606-8F87-C31DD933FD20}" dt="2017-10-12T11:20:54.068" v="1497" actId="20577"/>
          <ac:spMkLst>
            <pc:docMk/>
            <pc:sldMk cId="2864515129" sldId="264"/>
            <ac:spMk id="2" creationId="{26F9BBAD-D171-4554-BA26-F3D2054395B0}"/>
          </ac:spMkLst>
        </pc:spChg>
        <pc:spChg chg="del">
          <ac:chgData name="James Pinchen" userId="1cb08f90-af16-4f96-8cf3-dbea718e8110" providerId="ADAL" clId="{18F1593B-4377-4606-8F87-C31DD933FD20}" dt="2017-10-12T11:06:42.541" v="320" actId="478"/>
          <ac:spMkLst>
            <pc:docMk/>
            <pc:sldMk cId="2864515129" sldId="264"/>
            <ac:spMk id="3" creationId="{EC121A33-B0DC-494F-92A2-6C718A796454}"/>
          </ac:spMkLst>
        </pc:spChg>
        <pc:spChg chg="add mod ord">
          <ac:chgData name="James Pinchen" userId="1cb08f90-af16-4f96-8cf3-dbea718e8110" providerId="ADAL" clId="{18F1593B-4377-4606-8F87-C31DD933FD20}" dt="2017-10-12T11:09:13.829" v="337" actId="166"/>
          <ac:spMkLst>
            <pc:docMk/>
            <pc:sldMk cId="2864515129" sldId="264"/>
            <ac:spMk id="5" creationId="{27186A5C-1A0B-4AF2-98F6-A737D7A69C2B}"/>
          </ac:spMkLst>
        </pc:spChg>
        <pc:spChg chg="add mod">
          <ac:chgData name="James Pinchen" userId="1cb08f90-af16-4f96-8cf3-dbea718e8110" providerId="ADAL" clId="{18F1593B-4377-4606-8F87-C31DD933FD20}" dt="2017-10-12T11:12:22.760" v="466" actId="113"/>
          <ac:spMkLst>
            <pc:docMk/>
            <pc:sldMk cId="2864515129" sldId="264"/>
            <ac:spMk id="8" creationId="{5503969B-82A4-4211-A484-E5DB325DC89B}"/>
          </ac:spMkLst>
        </pc:spChg>
        <pc:graphicFrameChg chg="add mod">
          <ac:chgData name="James Pinchen" userId="1cb08f90-af16-4f96-8cf3-dbea718e8110" providerId="ADAL" clId="{18F1593B-4377-4606-8F87-C31DD933FD20}" dt="2017-10-12T11:12:04.551" v="427" actId="1076"/>
          <ac:graphicFrameMkLst>
            <pc:docMk/>
            <pc:sldMk cId="2864515129" sldId="264"/>
            <ac:graphicFrameMk id="9" creationId="{A6FC528E-0A7E-4BC7-8116-6E67E41C7CE2}"/>
          </ac:graphicFrameMkLst>
        </pc:graphicFrameChg>
        <pc:picChg chg="add del mod">
          <ac:chgData name="James Pinchen" userId="1cb08f90-af16-4f96-8cf3-dbea718e8110" providerId="ADAL" clId="{18F1593B-4377-4606-8F87-C31DD933FD20}" dt="2017-10-12T11:08:42.550" v="326" actId="478"/>
          <ac:picMkLst>
            <pc:docMk/>
            <pc:sldMk cId="2864515129" sldId="264"/>
            <ac:picMk id="4" creationId="{348F1F53-6B02-41AF-8D49-2BCA5BED4DA4}"/>
          </ac:picMkLst>
        </pc:picChg>
        <pc:picChg chg="add mod ord">
          <ac:chgData name="James Pinchen" userId="1cb08f90-af16-4f96-8cf3-dbea718e8110" providerId="ADAL" clId="{18F1593B-4377-4606-8F87-C31DD933FD20}" dt="2017-10-12T11:09:16.969" v="338" actId="1076"/>
          <ac:picMkLst>
            <pc:docMk/>
            <pc:sldMk cId="2864515129" sldId="264"/>
            <ac:picMk id="6" creationId="{2B22C3F1-5FD4-4D64-8EBA-D61D5258F5F8}"/>
          </ac:picMkLst>
        </pc:picChg>
        <pc:picChg chg="add del">
          <ac:chgData name="James Pinchen" userId="1cb08f90-af16-4f96-8cf3-dbea718e8110" providerId="ADAL" clId="{18F1593B-4377-4606-8F87-C31DD933FD20}" dt="2017-10-12T11:09:26.650" v="340"/>
          <ac:picMkLst>
            <pc:docMk/>
            <pc:sldMk cId="2864515129" sldId="264"/>
            <ac:picMk id="7" creationId="{1E94DCE0-D981-4522-8233-4EE33830F0FA}"/>
          </ac:picMkLst>
        </pc:picChg>
      </pc:sldChg>
    </pc:docChg>
  </pc:docChgLst>
</pc:chgInfo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32763-599D-4449-BDD9-2CB073FF0A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8746A6-49F9-4CB9-84CA-C603EE2086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2EE41B-394A-4C2F-A6AF-05EECCBBED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B4FFC-37EC-4BE9-9726-61CC42E4B3B3}" type="datetimeFigureOut">
              <a:rPr lang="en-GB" smtClean="0"/>
              <a:t>12/10/2017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381211-FD3E-403C-A8F2-E1E788FDE8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B17BCE-77FC-4F12-BF27-AEAAE0B9A3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65B6E-9FB8-488E-9592-0731A143F2C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12861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D2FE3-1067-49A1-8EEC-24102B6A1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F26B298-97D6-43FA-BFBC-2958F4D08A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6EBB19-FCF3-4C80-AD47-0FC3ABFA25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B4FFC-37EC-4BE9-9726-61CC42E4B3B3}" type="datetimeFigureOut">
              <a:rPr lang="en-GB" smtClean="0"/>
              <a:t>12/10/2017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6EDB0A-AAA2-4365-8F99-5D7D963590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AF8718-A5EC-4AC7-ADD5-E35309DE34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65B6E-9FB8-488E-9592-0731A143F2C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5632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92FD24A-1122-4C90-94AF-2AC98F79A65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ED16506-2BB0-4ADF-AF43-224D60455E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3D748A-D1EC-4A7A-B65F-8F0E645E4E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B4FFC-37EC-4BE9-9726-61CC42E4B3B3}" type="datetimeFigureOut">
              <a:rPr lang="en-GB" smtClean="0"/>
              <a:t>12/10/2017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C49234-879A-4DEB-AB47-15F9F89610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182A01-E4CF-41B2-99BF-D112B2BB9A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65B6E-9FB8-488E-9592-0731A143F2C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15330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95F9B-BE66-4238-9FD2-021E9DEED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29118B-CB73-4300-B374-8420F25285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1B3806-97FE-49B4-B4C0-CB06A20850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B4FFC-37EC-4BE9-9726-61CC42E4B3B3}" type="datetimeFigureOut">
              <a:rPr lang="en-GB" smtClean="0"/>
              <a:t>12/10/2017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5CF04C-FC86-4C05-B4D7-51416669B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DE4E2-0E7E-48AD-9872-8223A89AA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65B6E-9FB8-488E-9592-0731A143F2C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61002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3B90A1-EF63-4CAD-8DC6-28C6A5FE88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3CE15C-1422-4732-9D73-BBF9678DA0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9C0860-785C-422A-AF8B-16651462C8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B4FFC-37EC-4BE9-9726-61CC42E4B3B3}" type="datetimeFigureOut">
              <a:rPr lang="en-GB" smtClean="0"/>
              <a:t>12/10/2017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568344-C1B4-45E1-8A26-0544A7A0ED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919E28-88D9-4704-9B9F-2B9581AD4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65B6E-9FB8-488E-9592-0731A143F2C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56729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C41A4-142A-4B4C-9CA7-775824996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57FFA4-8943-4144-8FAE-5E629D53EA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5E3D81-5FB8-4FB8-9023-D5268AAE31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01D54B-1761-4ABA-B9B9-8E582EF69A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B4FFC-37EC-4BE9-9726-61CC42E4B3B3}" type="datetimeFigureOut">
              <a:rPr lang="en-GB" smtClean="0"/>
              <a:t>12/10/2017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EB7E0F-D6C8-4BD9-B9E8-A154F35B49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F2F48D-6A9A-47C9-93B8-B5E7DF34C7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65B6E-9FB8-488E-9592-0731A143F2C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524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0244F2-8A1E-4720-A733-73377C4410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C7D260-F984-4ED5-9F86-8B66FC3391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5789BD-CBC4-45FB-9AA4-BB16260D11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2B5A1C-F3F7-4BE7-BC8D-18EAD286A1F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2DE8C3C-1B3F-46C1-83B0-7D0CCD9DF41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74018E6-4FA7-45D7-A66A-0485ADEC88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B4FFC-37EC-4BE9-9726-61CC42E4B3B3}" type="datetimeFigureOut">
              <a:rPr lang="en-GB" smtClean="0"/>
              <a:t>12/10/2017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353ADD5-88C3-47F5-9ABE-6BCE52324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14F76B6-576E-4E5B-97E8-8D3B6B93F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65B6E-9FB8-488E-9592-0731A143F2C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8435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C13817-79D5-41AE-9B4A-767CC7F1B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2838BDC-E2A8-4A33-93C1-4559CE7F0E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B4FFC-37EC-4BE9-9726-61CC42E4B3B3}" type="datetimeFigureOut">
              <a:rPr lang="en-GB" smtClean="0"/>
              <a:t>12/10/2017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329B5F-FD5B-422D-AFDC-BECAF310A3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93DA82-D81E-4A81-90DF-54D908EB3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65B6E-9FB8-488E-9592-0731A143F2C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2603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DFFBA15-2FE0-4E43-8017-D237CA9BE4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B4FFC-37EC-4BE9-9726-61CC42E4B3B3}" type="datetimeFigureOut">
              <a:rPr lang="en-GB" smtClean="0"/>
              <a:t>12/10/2017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EDB2E5-B92A-471C-9C96-1465215427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DBCE83-7CB0-400D-8C6E-9B75050ADC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65B6E-9FB8-488E-9592-0731A143F2C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60885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27406-0213-4DB9-98C2-CC45E363E2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88C6E4-5ACC-4489-B3C0-35DDFDAC8D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746636-C071-4B28-87F4-DA24108E41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912202-C0B3-4CD0-8C55-B4B299DCF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B4FFC-37EC-4BE9-9726-61CC42E4B3B3}" type="datetimeFigureOut">
              <a:rPr lang="en-GB" smtClean="0"/>
              <a:t>12/10/2017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B8D287-C752-4444-B003-A3CD29870D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66E8C8-77A8-422B-8F0B-76884BC97D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65B6E-9FB8-488E-9592-0731A143F2C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10103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F9926-6D8A-4578-8A80-4DDF71C5A4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AC3A11A-4774-47FB-960A-518E4F1AD82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4FD924-D14F-4083-B8E5-909AB3BDFB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40B577-AB16-4C4C-ADB4-9926B3BA99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B4FFC-37EC-4BE9-9726-61CC42E4B3B3}" type="datetimeFigureOut">
              <a:rPr lang="en-GB" smtClean="0"/>
              <a:t>12/10/2017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EE195A-2D1D-44F1-9A02-4FAD24D2F0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383982-7709-4D42-B518-C77BFA040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65B6E-9FB8-488E-9592-0731A143F2C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51664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A85D520-FA60-4E00-8342-624A4C4EE2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F0407A-48E2-4B63-A7F6-4B20AB2CBA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7043CD-9F0A-41BD-91FE-ACE9D55A4B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FB4FFC-37EC-4BE9-9726-61CC42E4B3B3}" type="datetimeFigureOut">
              <a:rPr lang="en-GB" smtClean="0"/>
              <a:t>12/10/2017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0A8D6B-777A-426F-A6D3-DB82E3C86B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FF00FC-D10E-4AE3-85C0-CBB6557554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A65B6E-9FB8-488E-9592-0731A143F2C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1436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.wmf"/><Relationship Id="rId4" Type="http://schemas.openxmlformats.org/officeDocument/2006/relationships/oleObject" Target="../embeddings/oleObject1.bin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3.wmf"/><Relationship Id="rId4" Type="http://schemas.openxmlformats.org/officeDocument/2006/relationships/oleObject" Target="../embeddings/oleObject2.bin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4.emf"/><Relationship Id="rId4" Type="http://schemas.openxmlformats.org/officeDocument/2006/relationships/image" Target="../media/image5.w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6.wmf"/><Relationship Id="rId4" Type="http://schemas.openxmlformats.org/officeDocument/2006/relationships/oleObject" Target="../embeddings/oleObject4.bin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8.wmf"/><Relationship Id="rId4" Type="http://schemas.openxmlformats.org/officeDocument/2006/relationships/oleObject" Target="../embeddings/oleObject5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10.wmf"/><Relationship Id="rId4" Type="http://schemas.openxmlformats.org/officeDocument/2006/relationships/oleObject" Target="../embeddings/oleObject6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12.wmf"/><Relationship Id="rId4" Type="http://schemas.openxmlformats.org/officeDocument/2006/relationships/oleObject" Target="../embeddings/oleObject7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26CAC-4900-4722-BF71-D4EA8A35CF6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GIT Life cycle</a:t>
            </a:r>
          </a:p>
        </p:txBody>
      </p:sp>
    </p:spTree>
    <p:extLst>
      <p:ext uri="{BB962C8B-B14F-4D97-AF65-F5344CB8AC3E}">
        <p14:creationId xmlns:p14="http://schemas.microsoft.com/office/powerpoint/2010/main" val="16730541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7BC4B-7BF6-4098-95B8-76DDC27493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This is how the Repositories exist at the start.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16C99B-623C-4586-B5B4-A5A3B2D158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5720" y="2260931"/>
            <a:ext cx="5093816" cy="365850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1853901-B089-4E36-A3CC-80E7129590B3}"/>
              </a:ext>
            </a:extLst>
          </p:cNvPr>
          <p:cNvSpPr txBox="1"/>
          <p:nvPr/>
        </p:nvSpPr>
        <p:spPr>
          <a:xfrm>
            <a:off x="6597748" y="2272171"/>
            <a:ext cx="320743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There are two repositories one local one on your machine and a master  held on a remote server. The master repository contains two trunks a Develop and Master.</a:t>
            </a:r>
          </a:p>
        </p:txBody>
      </p:sp>
    </p:spTree>
    <p:extLst>
      <p:ext uri="{BB962C8B-B14F-4D97-AF65-F5344CB8AC3E}">
        <p14:creationId xmlns:p14="http://schemas.microsoft.com/office/powerpoint/2010/main" val="15713087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D04BA-FA8C-41B9-AE8B-3DD0B41B6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Check that local Dev is up to date.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0B9025-AF06-4C1A-9048-231C26F6C4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112" y="1669323"/>
            <a:ext cx="5093816" cy="3658501"/>
          </a:xfrm>
          <a:prstGeom prst="rect">
            <a:avLst/>
          </a:prstGeom>
        </p:spPr>
      </p:pic>
      <p:sp>
        <p:nvSpPr>
          <p:cNvPr id="6" name="Arrow: Left 5">
            <a:extLst>
              <a:ext uri="{FF2B5EF4-FFF2-40B4-BE49-F238E27FC236}">
                <a16:creationId xmlns:a16="http://schemas.microsoft.com/office/drawing/2014/main" id="{0B523E57-D4EE-46A8-AF70-9BA16165466D}"/>
              </a:ext>
            </a:extLst>
          </p:cNvPr>
          <p:cNvSpPr/>
          <p:nvPr/>
        </p:nvSpPr>
        <p:spPr>
          <a:xfrm>
            <a:off x="2506802" y="2833395"/>
            <a:ext cx="1126435" cy="45057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Pull</a:t>
            </a:r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BDCEBE05-7BDD-40EC-A6EA-F829D116E01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10126761"/>
              </p:ext>
            </p:extLst>
          </p:nvPr>
        </p:nvGraphicFramePr>
        <p:xfrm>
          <a:off x="6863591" y="3153103"/>
          <a:ext cx="22860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Packager Shell Object" showAsIcon="1" r:id="rId4" imgW="2286360" imgH="685800" progId="Package">
                  <p:embed/>
                </p:oleObj>
              </mc:Choice>
              <mc:Fallback>
                <p:oleObj name="Packager Shell Object" showAsIcon="1" r:id="rId4" imgW="2286360" imgH="685800" progId="Package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BDCEBE05-7BDD-40EC-A6EA-F829D116E01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863591" y="3153103"/>
                        <a:ext cx="2286000" cy="685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4067D630-A7CD-479B-8AE6-5769F06C4182}"/>
              </a:ext>
            </a:extLst>
          </p:cNvPr>
          <p:cNvSpPr txBox="1"/>
          <p:nvPr/>
        </p:nvSpPr>
        <p:spPr>
          <a:xfrm>
            <a:off x="6597748" y="2007130"/>
            <a:ext cx="32074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Before starting work make sure you local Develop is up to date.</a:t>
            </a:r>
          </a:p>
        </p:txBody>
      </p:sp>
    </p:spTree>
    <p:extLst>
      <p:ext uri="{BB962C8B-B14F-4D97-AF65-F5344CB8AC3E}">
        <p14:creationId xmlns:p14="http://schemas.microsoft.com/office/powerpoint/2010/main" val="6300105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1FBAD3-C6F3-4A90-B80C-7ED6D53C1E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Create a feature branch to work on.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CA0000-D428-492D-8A48-FF7CBE140D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184" y="1896535"/>
            <a:ext cx="5093816" cy="3683907"/>
          </a:xfrm>
          <a:prstGeom prst="rect">
            <a:avLst/>
          </a:prstGeom>
        </p:spPr>
      </p:pic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23EC26C6-7B46-4B5E-B234-302E0583486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76903571"/>
              </p:ext>
            </p:extLst>
          </p:nvPr>
        </p:nvGraphicFramePr>
        <p:xfrm>
          <a:off x="7123320" y="4273965"/>
          <a:ext cx="28575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" name="Packager Shell Object" showAsIcon="1" r:id="rId4" imgW="2858040" imgH="685800" progId="Package">
                  <p:embed/>
                </p:oleObj>
              </mc:Choice>
              <mc:Fallback>
                <p:oleObj name="Packager Shell Object" showAsIcon="1" r:id="rId4" imgW="2858040" imgH="685800" progId="Package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23EC26C6-7B46-4B5E-B234-302E0583486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123320" y="4273965"/>
                        <a:ext cx="2857500" cy="685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C23005EC-2B4C-42C2-A908-8E6B82DF1BB8}"/>
              </a:ext>
            </a:extLst>
          </p:cNvPr>
          <p:cNvSpPr txBox="1"/>
          <p:nvPr/>
        </p:nvSpPr>
        <p:spPr>
          <a:xfrm>
            <a:off x="6597748" y="2272171"/>
            <a:ext cx="320743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Code is worked on in separate branches these are held as local feature workspaces. Before coding create a new feature branch.</a:t>
            </a:r>
          </a:p>
        </p:txBody>
      </p:sp>
    </p:spTree>
    <p:extLst>
      <p:ext uri="{BB962C8B-B14F-4D97-AF65-F5344CB8AC3E}">
        <p14:creationId xmlns:p14="http://schemas.microsoft.com/office/powerpoint/2010/main" val="33167323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BEFBD-A642-410D-AF3C-B466E038B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to check in code part 1.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FB7736EB-6CAE-4781-B5D7-1AB23FF8FA7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93021631"/>
              </p:ext>
            </p:extLst>
          </p:nvPr>
        </p:nvGraphicFramePr>
        <p:xfrm>
          <a:off x="7074682" y="3738488"/>
          <a:ext cx="27305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4" name="Packager Shell Object" showAsIcon="1" r:id="rId3" imgW="2730960" imgH="685800" progId="Package">
                  <p:embed/>
                </p:oleObj>
              </mc:Choice>
              <mc:Fallback>
                <p:oleObj name="Packager Shell Object" showAsIcon="1" r:id="rId3" imgW="2730960" imgH="685800" progId="Package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FB7736EB-6CAE-4781-B5D7-1AB23FF8FA7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074682" y="3738488"/>
                        <a:ext cx="2730500" cy="685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C9B1D68F-F3C1-4CE4-9EE4-9DC5F4C9C8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2184" y="1896535"/>
            <a:ext cx="5093816" cy="368390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0BC0331-5832-4CDD-8608-B569674A4206}"/>
              </a:ext>
            </a:extLst>
          </p:cNvPr>
          <p:cNvSpPr txBox="1"/>
          <p:nvPr/>
        </p:nvSpPr>
        <p:spPr>
          <a:xfrm>
            <a:off x="6597748" y="2114423"/>
            <a:ext cx="32074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Commit the changes into your local Feature branch.</a:t>
            </a:r>
          </a:p>
        </p:txBody>
      </p:sp>
    </p:spTree>
    <p:extLst>
      <p:ext uri="{BB962C8B-B14F-4D97-AF65-F5344CB8AC3E}">
        <p14:creationId xmlns:p14="http://schemas.microsoft.com/office/powerpoint/2010/main" val="31370015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04942-3CBE-490E-9329-166DC2BCA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to check in code part 2.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4DD32D-713B-4403-BE06-8FFC399EDA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184" y="2009077"/>
            <a:ext cx="5093816" cy="3683907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69A50D93-5C8E-47E9-9A25-52E431A72FB0}"/>
              </a:ext>
            </a:extLst>
          </p:cNvPr>
          <p:cNvSpPr/>
          <p:nvPr/>
        </p:nvSpPr>
        <p:spPr>
          <a:xfrm>
            <a:off x="3078640" y="2690191"/>
            <a:ext cx="940904" cy="4108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Push</a:t>
            </a:r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4587AB5F-07EA-4BB7-8302-A47F1AE3272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97329043"/>
              </p:ext>
            </p:extLst>
          </p:nvPr>
        </p:nvGraphicFramePr>
        <p:xfrm>
          <a:off x="6691796" y="3872182"/>
          <a:ext cx="24765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8" name="Packager Shell Object" showAsIcon="1" r:id="rId4" imgW="2477160" imgH="685800" progId="Package">
                  <p:embed/>
                </p:oleObj>
              </mc:Choice>
              <mc:Fallback>
                <p:oleObj name="Packager Shell Object" showAsIcon="1" r:id="rId4" imgW="2477160" imgH="685800" progId="Package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4587AB5F-07EA-4BB7-8302-A47F1AE3272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691796" y="3872182"/>
                        <a:ext cx="2476500" cy="685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D9EA8356-0C6A-4897-9602-4CBEA500635A}"/>
              </a:ext>
            </a:extLst>
          </p:cNvPr>
          <p:cNvSpPr txBox="1"/>
          <p:nvPr/>
        </p:nvSpPr>
        <p:spPr>
          <a:xfrm>
            <a:off x="6597748" y="2272171"/>
            <a:ext cx="320743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Once the code has been committed and finished it is necessary to push the feature branch to the Master repository in the cloud.</a:t>
            </a:r>
          </a:p>
        </p:txBody>
      </p:sp>
    </p:spTree>
    <p:extLst>
      <p:ext uri="{BB962C8B-B14F-4D97-AF65-F5344CB8AC3E}">
        <p14:creationId xmlns:p14="http://schemas.microsoft.com/office/powerpoint/2010/main" val="26977362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8298A2-702B-466D-84DF-0D5634BD4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Create Merge Request into Develop.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BF3983-8544-4A52-997F-62B099870A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184" y="1966079"/>
            <a:ext cx="5093816" cy="4585829"/>
          </a:xfrm>
          <a:prstGeom prst="rect">
            <a:avLst/>
          </a:prstGeom>
        </p:spPr>
      </p:pic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CEF1CBAC-DD7A-4496-9A04-E76EEEA1109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71839644"/>
              </p:ext>
            </p:extLst>
          </p:nvPr>
        </p:nvGraphicFramePr>
        <p:xfrm>
          <a:off x="7083865" y="4258993"/>
          <a:ext cx="22352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2" name="Packager Shell Object" showAsIcon="1" r:id="rId4" imgW="2235600" imgH="685800" progId="Package">
                  <p:embed/>
                </p:oleObj>
              </mc:Choice>
              <mc:Fallback>
                <p:oleObj name="Packager Shell Object" showAsIcon="1" r:id="rId4" imgW="2235600" imgH="685800" progId="Package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CEF1CBAC-DD7A-4496-9A04-E76EEEA1109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083865" y="4258993"/>
                        <a:ext cx="2235200" cy="685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EBD78593-0507-4764-AD27-268302C688D8}"/>
              </a:ext>
            </a:extLst>
          </p:cNvPr>
          <p:cNvSpPr txBox="1"/>
          <p:nvPr/>
        </p:nvSpPr>
        <p:spPr>
          <a:xfrm>
            <a:off x="6597748" y="2272171"/>
            <a:ext cx="320743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We now raise a request to merge our feature in the Master Develop Branch. This request is then done by another person who will review the code.</a:t>
            </a:r>
          </a:p>
        </p:txBody>
      </p:sp>
    </p:spTree>
    <p:extLst>
      <p:ext uri="{BB962C8B-B14F-4D97-AF65-F5344CB8AC3E}">
        <p14:creationId xmlns:p14="http://schemas.microsoft.com/office/powerpoint/2010/main" val="42702118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55309-08C6-433A-ADC6-2EF5F551D9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Reviewing the change before merging.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7B3BEB-1399-48DE-9D35-5B174DF86E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272171"/>
            <a:ext cx="5093816" cy="458582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A9051A5-C84B-416B-9449-4BC1280B9732}"/>
              </a:ext>
            </a:extLst>
          </p:cNvPr>
          <p:cNvSpPr txBox="1"/>
          <p:nvPr/>
        </p:nvSpPr>
        <p:spPr>
          <a:xfrm>
            <a:off x="6597748" y="2272171"/>
            <a:ext cx="32074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This process can only be done by users with permission as this is the code review stage.</a:t>
            </a:r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18DA12A9-0566-4F6B-B329-0A7AF223CF6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29377067"/>
              </p:ext>
            </p:extLst>
          </p:nvPr>
        </p:nvGraphicFramePr>
        <p:xfrm>
          <a:off x="6729758" y="3776984"/>
          <a:ext cx="23114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6" name="Packager Shell Object" showAsIcon="1" r:id="rId4" imgW="2311920" imgH="685800" progId="Package">
                  <p:embed/>
                </p:oleObj>
              </mc:Choice>
              <mc:Fallback>
                <p:oleObj name="Packager Shell Object" showAsIcon="1" r:id="rId4" imgW="2311920" imgH="685800" progId="Package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18DA12A9-0566-4F6B-B329-0A7AF223CF6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729758" y="3776984"/>
                        <a:ext cx="2311400" cy="685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760999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9BBAD-D171-4554-BA26-F3D205439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Updating </a:t>
            </a:r>
            <a:r>
              <a:rPr lang="en-GB"/>
              <a:t>Local Dev.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B22C3F1-5FD4-4D64-8EBA-D61D5258F5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436" y="1915771"/>
            <a:ext cx="5093816" cy="3722016"/>
          </a:xfrm>
          <a:prstGeom prst="rect">
            <a:avLst/>
          </a:prstGeom>
        </p:spPr>
      </p:pic>
      <p:sp>
        <p:nvSpPr>
          <p:cNvPr id="5" name="Arrow: Left 4">
            <a:extLst>
              <a:ext uri="{FF2B5EF4-FFF2-40B4-BE49-F238E27FC236}">
                <a16:creationId xmlns:a16="http://schemas.microsoft.com/office/drawing/2014/main" id="{27186A5C-1A0B-4AF2-98F6-A737D7A69C2B}"/>
              </a:ext>
            </a:extLst>
          </p:cNvPr>
          <p:cNvSpPr/>
          <p:nvPr/>
        </p:nvSpPr>
        <p:spPr>
          <a:xfrm>
            <a:off x="2985874" y="2698035"/>
            <a:ext cx="1126435" cy="45057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Pull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03969B-82A4-4211-A484-E5DB325DC89B}"/>
              </a:ext>
            </a:extLst>
          </p:cNvPr>
          <p:cNvSpPr txBox="1"/>
          <p:nvPr/>
        </p:nvSpPr>
        <p:spPr>
          <a:xfrm>
            <a:off x="6597748" y="2272171"/>
            <a:ext cx="320743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Feature branch has been removed by the merge. </a:t>
            </a:r>
          </a:p>
          <a:p>
            <a:endParaRPr lang="en-GB" dirty="0"/>
          </a:p>
          <a:p>
            <a:r>
              <a:rPr lang="en-GB" dirty="0"/>
              <a:t>We now need to update our local Dev. </a:t>
            </a:r>
            <a:r>
              <a:rPr lang="en-GB" b="1" dirty="0"/>
              <a:t>Remember to switch project first.</a:t>
            </a:r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A6FC528E-0A7E-4BC7-8116-6E67E41C7CE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41687899"/>
              </p:ext>
            </p:extLst>
          </p:nvPr>
        </p:nvGraphicFramePr>
        <p:xfrm>
          <a:off x="6837846" y="4663454"/>
          <a:ext cx="23241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0" name="Packager Shell Object" showAsIcon="1" r:id="rId4" imgW="2324520" imgH="685800" progId="Package">
                  <p:embed/>
                </p:oleObj>
              </mc:Choice>
              <mc:Fallback>
                <p:oleObj name="Packager Shell Object" showAsIcon="1" r:id="rId4" imgW="2324520" imgH="685800" progId="Package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A6FC528E-0A7E-4BC7-8116-6E67E41C7CE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837846" y="4663454"/>
                        <a:ext cx="2324100" cy="685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645151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E891AFBCFB9494087AB372C973976A0" ma:contentTypeVersion="4" ma:contentTypeDescription="Create a new document." ma:contentTypeScope="" ma:versionID="8446ed24b48a173672707a5a55dce76b">
  <xsd:schema xmlns:xsd="http://www.w3.org/2001/XMLSchema" xmlns:xs="http://www.w3.org/2001/XMLSchema" xmlns:p="http://schemas.microsoft.com/office/2006/metadata/properties" xmlns:ns2="54345da8-9a2b-49fc-9732-6a29527a82cf" xmlns:ns3="75ff7dcd-2055-4561-b899-8245f1557e72" targetNamespace="http://schemas.microsoft.com/office/2006/metadata/properties" ma:root="true" ma:fieldsID="bbe6ce548ee6bd6db94f4befc07ba741" ns2:_="" ns3:_="">
    <xsd:import namespace="54345da8-9a2b-49fc-9732-6a29527a82cf"/>
    <xsd:import namespace="75ff7dcd-2055-4561-b899-8245f1557e7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4345da8-9a2b-49fc-9732-6a29527a82c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5ff7dcd-2055-4561-b899-8245f1557e72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EE903FA9-BA9F-4C96-9245-963E97827AD6}"/>
</file>

<file path=customXml/itemProps2.xml><?xml version="1.0" encoding="utf-8"?>
<ds:datastoreItem xmlns:ds="http://schemas.openxmlformats.org/officeDocument/2006/customXml" ds:itemID="{75B0E43D-C8C7-4A31-99F8-50037B2391D6}"/>
</file>

<file path=customXml/itemProps3.xml><?xml version="1.0" encoding="utf-8"?>
<ds:datastoreItem xmlns:ds="http://schemas.openxmlformats.org/officeDocument/2006/customXml" ds:itemID="{7BBBE5E1-EE2B-4C65-95B2-638874B7D2F4}"/>
</file>

<file path=docProps/app.xml><?xml version="1.0" encoding="utf-8"?>
<Properties xmlns="http://schemas.openxmlformats.org/officeDocument/2006/extended-properties" xmlns:vt="http://schemas.openxmlformats.org/officeDocument/2006/docPropsVTypes">
  <TotalTime>81</TotalTime>
  <Words>235</Words>
  <Application>Microsoft Office PowerPoint</Application>
  <PresentationFormat>Widescreen</PresentationFormat>
  <Paragraphs>22</Paragraphs>
  <Slides>9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Package</vt:lpstr>
      <vt:lpstr>GIT Life cycle</vt:lpstr>
      <vt:lpstr>This is how the Repositories exist at the start.</vt:lpstr>
      <vt:lpstr>Check that local Dev is up to date.</vt:lpstr>
      <vt:lpstr>Create a feature branch to work on.</vt:lpstr>
      <vt:lpstr>How to check in code part 1.</vt:lpstr>
      <vt:lpstr>How to check in code part 2.</vt:lpstr>
      <vt:lpstr>Create Merge Request into Develop.</vt:lpstr>
      <vt:lpstr>Reviewing the change before merging.</vt:lpstr>
      <vt:lpstr>Updating Local Dev.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GIT Life cycle</dc:title>
  <dc:creator>James Pinchen</dc:creator>
  <cp:lastModifiedBy>James Pinchen</cp:lastModifiedBy>
  <cp:revision>3</cp:revision>
  <dcterms:created xsi:type="dcterms:W3CDTF">2017-10-12T09:59:34Z</dcterms:created>
  <dcterms:modified xsi:type="dcterms:W3CDTF">2017-10-12T11:21:03Z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0x0101007E891AFBCFB9494087AB372C973976A0</vt:lpwstr>
  </property>
</Properties>
</file>